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59" r:id="rId6"/>
    <p:sldId id="265" r:id="rId7"/>
    <p:sldId id="261" r:id="rId8"/>
    <p:sldId id="264" r:id="rId9"/>
    <p:sldId id="262" r:id="rId10"/>
    <p:sldId id="266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47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1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6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50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36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smtClean="0"/>
              <a:t>Charity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9"/>
    </mc:Choice>
    <mc:Fallback>
      <p:transition spd="slow" advTm="2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So, people in affluent nations did not do what utilitarianism obligates them to do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55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5"/>
    </mc:Choice>
    <mc:Fallback>
      <p:transition spd="slow" advTm="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Affluent people, businesses, and governments have a responsibility to care for the needy, which they are failing to meet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97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27"/>
    </mc:Choice>
    <mc:Fallback>
      <p:transition spd="slow" advTm="13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0"/>
            <a:ext cx="8236096" cy="1357313"/>
          </a:xfrm>
        </p:spPr>
        <p:txBody>
          <a:bodyPr/>
          <a:lstStyle/>
          <a:p>
            <a:r>
              <a:rPr lang="en-US" dirty="0" smtClean="0"/>
              <a:t>Review </a:t>
            </a:r>
            <a:r>
              <a:rPr lang="en-US" smtClean="0"/>
              <a:t>of 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800" dirty="0" smtClean="0">
                <a:latin typeface="+mj-lt"/>
              </a:rPr>
              <a:t>When multiple actions are available, utilitarianism obligates the individual to take the action that </a:t>
            </a:r>
          </a:p>
          <a:p>
            <a:r>
              <a:rPr lang="en-US" sz="4800" dirty="0">
                <a:latin typeface="+mj-lt"/>
              </a:rPr>
              <a:t>	</a:t>
            </a:r>
            <a:r>
              <a:rPr lang="en-US" sz="4800" i="1" dirty="0" smtClean="0">
                <a:latin typeface="+mj-lt"/>
              </a:rPr>
              <a:t>maximizes net aggregate </a:t>
            </a:r>
            <a:r>
              <a:rPr lang="en-US" sz="4800" i="1" dirty="0">
                <a:latin typeface="+mj-lt"/>
              </a:rPr>
              <a:t>happiness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1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70"/>
    </mc:Choice>
    <mc:Fallback>
      <p:transition spd="slow" advTm="28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1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9"/>
    </mc:Choice>
    <mc:Fallback>
      <p:transition spd="slow" advTm="4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41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58"/>
    </mc:Choice>
    <mc:Fallback>
      <p:transition spd="slow" advTm="5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1971 author of</a:t>
            </a:r>
          </a:p>
          <a:p>
            <a:pPr algn="l"/>
            <a:r>
              <a:rPr lang="en-US" sz="4800" dirty="0" smtClean="0"/>
              <a:t>	“Famine, Affluence, and Morality”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24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04"/>
    </mc:Choice>
    <mc:Fallback>
      <p:transition spd="slow" advTm="10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80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10"/>
    </mc:Choice>
    <mc:Fallback>
      <p:transition spd="slow" advTm="13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refugees” 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4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85"/>
    </mc:Choice>
    <mc:Fallback>
      <p:transition spd="slow" advTm="10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refugees” 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“Australia </a:t>
            </a:r>
            <a:r>
              <a:rPr lang="en-US" sz="4800" dirty="0"/>
              <a:t>is another country which, on a per capita basis, is well up in the "aid to Bengal" table. Australia's aid, however, amounts to less than one-twelfth of the cost of Sydney's new opera </a:t>
            </a:r>
            <a:r>
              <a:rPr lang="en-US" sz="4800" dirty="0" smtClean="0"/>
              <a:t>house.”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87"/>
    </mc:Choice>
    <mc:Fallback>
      <p:transition spd="slow" advTm="16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94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88"/>
    </mc:Choice>
    <mc:Fallback>
      <p:transition spd="slow" advTm="1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274</Words>
  <Application>Microsoft Macintosh PowerPoint</Application>
  <PresentationFormat>Widescreen</PresentationFormat>
  <Paragraphs>35</Paragraphs>
  <Slides>11</Slides>
  <Notes>6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Charity</vt:lpstr>
      <vt:lpstr>Review of Utilitarianism</vt:lpstr>
      <vt:lpstr>Peter Singer</vt:lpstr>
      <vt:lpstr>Peter Singer</vt:lpstr>
      <vt:lpstr>Peter Singer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101</cp:revision>
  <dcterms:created xsi:type="dcterms:W3CDTF">2018-10-07T18:52:30Z</dcterms:created>
  <dcterms:modified xsi:type="dcterms:W3CDTF">2018-11-01T22:09:40Z</dcterms:modified>
</cp:coreProperties>
</file>

<file path=docProps/thumbnail.jpeg>
</file>